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712" r:id="rId4"/>
  </p:sldMasterIdLst>
  <p:notesMasterIdLst>
    <p:notesMasterId r:id="rId27"/>
  </p:notesMasterIdLst>
  <p:handoutMasterIdLst>
    <p:handoutMasterId r:id="rId28"/>
  </p:handoutMasterIdLst>
  <p:sldIdLst>
    <p:sldId id="257" r:id="rId5"/>
    <p:sldId id="261" r:id="rId6"/>
    <p:sldId id="259" r:id="rId7"/>
    <p:sldId id="293" r:id="rId8"/>
    <p:sldId id="284" r:id="rId9"/>
    <p:sldId id="280" r:id="rId10"/>
    <p:sldId id="295" r:id="rId11"/>
    <p:sldId id="286" r:id="rId12"/>
    <p:sldId id="288" r:id="rId13"/>
    <p:sldId id="287" r:id="rId14"/>
    <p:sldId id="289" r:id="rId15"/>
    <p:sldId id="290" r:id="rId16"/>
    <p:sldId id="291" r:id="rId17"/>
    <p:sldId id="292" r:id="rId18"/>
    <p:sldId id="285" r:id="rId19"/>
    <p:sldId id="279" r:id="rId20"/>
    <p:sldId id="283" r:id="rId21"/>
    <p:sldId id="277" r:id="rId22"/>
    <p:sldId id="294" r:id="rId23"/>
    <p:sldId id="281" r:id="rId24"/>
    <p:sldId id="282" r:id="rId25"/>
    <p:sldId id="278" r:id="rId26"/>
  </p:sldIdLst>
  <p:sldSz cx="12192000" cy="6858000"/>
  <p:notesSz cx="6858000" cy="9144000"/>
  <p:embeddedFontLst>
    <p:embeddedFont>
      <p:font typeface="에스코어 드림 6 Bold" panose="020B0703030302020204" pitchFamily="34" charset="-127"/>
      <p:bold r:id="rId29"/>
    </p:embeddedFont>
    <p:embeddedFont>
      <p:font typeface="에스코어 드림 7 ExtraBold" panose="020B0803030302020204" pitchFamily="34" charset="-127"/>
      <p:bold r:id="rId30"/>
    </p:embeddedFont>
    <p:embeddedFont>
      <p:font typeface="에스코어 드림 9 Black" panose="020B0A03030302020204" pitchFamily="34" charset="-127"/>
      <p:bold r:id="rId31"/>
    </p:embeddedFont>
    <p:embeddedFont>
      <p:font typeface="Wingdings 2" panose="05020102010507070707" pitchFamily="18" charset="2"/>
      <p:regular r:id="rId32"/>
    </p:embeddedFont>
  </p:embeddedFontLst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D8DF"/>
    <a:srgbClr val="F03B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0570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7" d="100"/>
          <a:sy n="77" d="100"/>
        </p:scale>
        <p:origin x="29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1"/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1월</c:v>
                      </c:pt>
                      <c:pt idx="1">
                        <c:v>2월</c:v>
                      </c:pt>
                      <c:pt idx="2">
                        <c:v>3월</c:v>
                      </c:pt>
                      <c:pt idx="3">
                        <c:v>4월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6575-4E45-BD5D-E7B8845630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1월</c:v>
                      </c:pt>
                      <c:pt idx="1">
                        <c:v>2월</c:v>
                      </c:pt>
                      <c:pt idx="2">
                        <c:v>3월</c:v>
                      </c:pt>
                      <c:pt idx="3">
                        <c:v>4월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BC24-4C85-BB41-23C836A8532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1월</c:v>
                      </c:pt>
                      <c:pt idx="1">
                        <c:v>2월</c:v>
                      </c:pt>
                      <c:pt idx="2">
                        <c:v>3월</c:v>
                      </c:pt>
                      <c:pt idx="3">
                        <c:v>4월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BC24-4C85-BB41-23C836A853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9227727"/>
        <c:axId val="1779250431"/>
      </c:lineChart>
      <c:catAx>
        <c:axId val="1779227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1779250431"/>
        <c:crosses val="autoZero"/>
        <c:auto val="1"/>
        <c:lblAlgn val="ctr"/>
        <c:lblOffset val="100"/>
        <c:noMultiLvlLbl val="0"/>
      </c:catAx>
      <c:valAx>
        <c:axId val="17792504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17792277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1"/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1월</c:v>
                      </c:pt>
                      <c:pt idx="1">
                        <c:v>2월</c:v>
                      </c:pt>
                      <c:pt idx="2">
                        <c:v>3월</c:v>
                      </c:pt>
                      <c:pt idx="3">
                        <c:v>4월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6575-4E45-BD5D-E7B8845630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1월</c:v>
                      </c:pt>
                      <c:pt idx="1">
                        <c:v>2월</c:v>
                      </c:pt>
                      <c:pt idx="2">
                        <c:v>3월</c:v>
                      </c:pt>
                      <c:pt idx="3">
                        <c:v>4월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BC24-4C85-BB41-23C836A8532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1월</c:v>
                      </c:pt>
                      <c:pt idx="1">
                        <c:v>2월</c:v>
                      </c:pt>
                      <c:pt idx="2">
                        <c:v>3월</c:v>
                      </c:pt>
                      <c:pt idx="3">
                        <c:v>4월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BC24-4C85-BB41-23C836A853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9227727"/>
        <c:axId val="1779250431"/>
      </c:lineChart>
      <c:catAx>
        <c:axId val="1779227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1779250431"/>
        <c:crosses val="autoZero"/>
        <c:auto val="1"/>
        <c:lblAlgn val="ctr"/>
        <c:lblOffset val="100"/>
        <c:noMultiLvlLbl val="0"/>
      </c:catAx>
      <c:valAx>
        <c:axId val="17792504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17792277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1_2" csCatId="accent1" phldr="1"/>
      <dgm:spPr/>
      <dgm:t>
        <a:bodyPr rtlCol="0"/>
        <a:lstStyle/>
        <a:p>
          <a:pPr rtl="0"/>
          <a:endParaRPr lang="en-US"/>
        </a:p>
      </dgm:t>
    </dgm:pt>
    <dgm:pt modelId="{41CDB9B8-E81E-41E7-AE89-8F6EDFC88D92}">
      <dgm:prSet/>
      <dgm:spPr/>
      <dgm:t>
        <a:bodyPr rtlCol="0" anchor="ctr"/>
        <a:lstStyle/>
        <a:p>
          <a:pPr>
            <a:lnSpc>
              <a:spcPct val="100000"/>
            </a:lnSpc>
            <a:defRPr cap="all"/>
          </a:pPr>
          <a: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근면 </a:t>
          </a:r>
          <a:b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</a:br>
          <a: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성실</a:t>
          </a:r>
        </a:p>
      </dgm:t>
    </dgm:pt>
    <dgm:pt modelId="{5D2FF527-BA77-40BE-9414-16FAE46386BB}" type="parTrans" cxnId="{21EB7847-13AE-4881-9090-909F31360F4E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A791450-8D1E-4A6F-B71D-2984D9E245C4}" type="sibTrans" cxnId="{21EB7847-13AE-4881-9090-909F31360F4E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D7D34C7-9466-4514-BF51-7396C17436B5}">
      <dgm:prSet/>
      <dgm:spPr/>
      <dgm:t>
        <a:bodyPr rtlCol="0" anchor="ctr"/>
        <a:lstStyle/>
        <a:p>
          <a:pPr>
            <a:lnSpc>
              <a:spcPct val="100000"/>
            </a:lnSpc>
            <a:defRPr cap="all"/>
          </a:pPr>
          <a: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창의적인 통찰력</a:t>
          </a:r>
        </a:p>
      </dgm:t>
    </dgm:pt>
    <dgm:pt modelId="{37DD6CE0-C2AA-4EB6-9E7D-14AED2127C40}" type="parTrans" cxnId="{7EEBEB1B-497E-4365-84F9-FBB75D7759E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83498F9-A0C2-4668-85AB-D8E6E254F73B}" type="sibTrans" cxnId="{7EEBEB1B-497E-4365-84F9-FBB75D7759E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E185869-F0D4-43E2-B08A-2F3E83EE98F3}">
      <dgm:prSet/>
      <dgm:spPr/>
      <dgm:t>
        <a:bodyPr rtlCol="0" anchor="ctr"/>
        <a:lstStyle/>
        <a:p>
          <a:pPr>
            <a:lnSpc>
              <a:spcPct val="100000"/>
            </a:lnSpc>
            <a:defRPr cap="all"/>
          </a:pPr>
          <a:r>
            <a:rPr lang="ko-KR" altLang="en-US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팀워크</a:t>
          </a:r>
        </a:p>
      </dgm:t>
    </dgm:pt>
    <dgm:pt modelId="{7EE27099-92EA-4EDF-B176-0E355876D272}" type="parTrans" cxnId="{7F970F62-30E3-4F5B-A242-825013BF84A8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7D0876E-2BA2-4E28-ADB5-9885FCB7156A}" type="sibTrans" cxnId="{7F970F62-30E3-4F5B-A242-825013BF84A8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7B1B46A-CA1D-4445-8579-F40C78A1880B}" type="pres">
      <dgm:prSet presAssocID="{7B62DEA7-9DCD-4B2E-9DC5-BE121C266AFD}" presName="root" presStyleCnt="0">
        <dgm:presLayoutVars>
          <dgm:dir/>
          <dgm:resizeHandles val="exact"/>
        </dgm:presLayoutVars>
      </dgm:prSet>
      <dgm:spPr/>
    </dgm:pt>
    <dgm:pt modelId="{B78F77A9-D452-4F3F-ADF1-08124CDCB940}" type="pres">
      <dgm:prSet presAssocID="{41CDB9B8-E81E-41E7-AE89-8F6EDFC88D92}" presName="compNode" presStyleCnt="0"/>
      <dgm:spPr/>
    </dgm:pt>
    <dgm:pt modelId="{223CEBFB-B6C0-4518-9E76-B1250D3AEE20}" type="pres">
      <dgm:prSet presAssocID="{41CDB9B8-E81E-41E7-AE89-8F6EDFC88D92}" presName="iconBgRect" presStyleLbl="bgShp" presStyleIdx="0" presStyleCnt="3" custScaleX="154656"/>
      <dgm:spPr>
        <a:prstGeom prst="wedgeRectCallout">
          <a:avLst/>
        </a:prstGeom>
      </dgm:spPr>
    </dgm:pt>
    <dgm:pt modelId="{CEC3BB2D-F9F1-4489-93C4-A156AC3849E7}" type="pres">
      <dgm:prSet presAssocID="{41CDB9B8-E81E-41E7-AE89-8F6EDFC88D92}" presName="iconRect" presStyleLbl="node1" presStyleIdx="0" presStyleCnt="3" custLinFactNeighborY="300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ining Tools"/>
        </a:ext>
      </dgm:extLst>
    </dgm:pt>
    <dgm:pt modelId="{99D442A7-5D31-4CD1-A931-5F3D628718C8}" type="pres">
      <dgm:prSet presAssocID="{41CDB9B8-E81E-41E7-AE89-8F6EDFC88D92}" presName="spaceRect" presStyleCnt="0"/>
      <dgm:spPr/>
    </dgm:pt>
    <dgm:pt modelId="{7600CD1A-2D28-4054-8809-838E618A0595}" type="pres">
      <dgm:prSet presAssocID="{41CDB9B8-E81E-41E7-AE89-8F6EDFC88D92}" presName="textRect" presStyleLbl="revTx" presStyleIdx="0" presStyleCnt="3">
        <dgm:presLayoutVars>
          <dgm:chMax val="1"/>
          <dgm:chPref val="1"/>
        </dgm:presLayoutVars>
      </dgm:prSet>
      <dgm:spPr/>
    </dgm:pt>
    <dgm:pt modelId="{9D599636-89FD-41B5-970D-9F8617BA295C}" type="pres">
      <dgm:prSet presAssocID="{BA791450-8D1E-4A6F-B71D-2984D9E245C4}" presName="sibTrans" presStyleCnt="0"/>
      <dgm:spPr/>
    </dgm:pt>
    <dgm:pt modelId="{E765D845-767A-46E9-BD73-B0B0E82FE9B0}" type="pres">
      <dgm:prSet presAssocID="{4D7D34C7-9466-4514-BF51-7396C17436B5}" presName="compNode" presStyleCnt="0"/>
      <dgm:spPr/>
    </dgm:pt>
    <dgm:pt modelId="{F82A6E7C-4234-4816-9EB8-ED399009E25C}" type="pres">
      <dgm:prSet presAssocID="{4D7D34C7-9466-4514-BF51-7396C17436B5}" presName="iconBgRect" presStyleLbl="bgShp" presStyleIdx="1" presStyleCnt="3" custScaleX="154656"/>
      <dgm:spPr>
        <a:prstGeom prst="wedgeRectCallout">
          <a:avLst/>
        </a:prstGeom>
      </dgm:spPr>
    </dgm:pt>
    <dgm:pt modelId="{8BA5F9BB-3E28-4026-A392-7F4C0A3085E2}" type="pres">
      <dgm:prSet presAssocID="{4D7D34C7-9466-4514-BF51-7396C17436B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DC8182C7-C8E0-4DAE-B344-FE508B06E860}" type="pres">
      <dgm:prSet presAssocID="{4D7D34C7-9466-4514-BF51-7396C17436B5}" presName="spaceRect" presStyleCnt="0"/>
      <dgm:spPr/>
    </dgm:pt>
    <dgm:pt modelId="{529F61D3-444E-4541-AC4F-326FDA9BEAF3}" type="pres">
      <dgm:prSet presAssocID="{4D7D34C7-9466-4514-BF51-7396C17436B5}" presName="textRect" presStyleLbl="revTx" presStyleIdx="1" presStyleCnt="3">
        <dgm:presLayoutVars>
          <dgm:chMax val="1"/>
          <dgm:chPref val="1"/>
        </dgm:presLayoutVars>
      </dgm:prSet>
      <dgm:spPr/>
    </dgm:pt>
    <dgm:pt modelId="{A999AABC-CAD9-4E1C-B78B-2BECA8D43C27}" type="pres">
      <dgm:prSet presAssocID="{483498F9-A0C2-4668-85AB-D8E6E254F73B}" presName="sibTrans" presStyleCnt="0"/>
      <dgm:spPr/>
    </dgm:pt>
    <dgm:pt modelId="{DB99A9BB-B1B8-433F-A4FA-6F31B826EE48}" type="pres">
      <dgm:prSet presAssocID="{8E185869-F0D4-43E2-B08A-2F3E83EE98F3}" presName="compNode" presStyleCnt="0"/>
      <dgm:spPr/>
    </dgm:pt>
    <dgm:pt modelId="{CA848760-99D5-488A-AFB3-9EA6BD946B87}" type="pres">
      <dgm:prSet presAssocID="{8E185869-F0D4-43E2-B08A-2F3E83EE98F3}" presName="iconBgRect" presStyleLbl="bgShp" presStyleIdx="2" presStyleCnt="3" custScaleX="154656"/>
      <dgm:spPr>
        <a:prstGeom prst="wedgeRectCallout">
          <a:avLst/>
        </a:prstGeom>
      </dgm:spPr>
    </dgm:pt>
    <dgm:pt modelId="{FD5546ED-1D49-469E-BE29-17C87FAFD7C8}" type="pres">
      <dgm:prSet presAssocID="{8E185869-F0D4-43E2-B08A-2F3E83EE98F3}" presName="iconRect" presStyleLbl="node1" presStyleIdx="2" presStyleCnt="3" custLinFactNeighborX="393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408A0B1B-BC17-40DB-A76F-65541C3B4325}" type="pres">
      <dgm:prSet presAssocID="{8E185869-F0D4-43E2-B08A-2F3E83EE98F3}" presName="spaceRect" presStyleCnt="0"/>
      <dgm:spPr/>
    </dgm:pt>
    <dgm:pt modelId="{3360347C-5C69-4C15-9A6A-3E9A9E20C3DA}" type="pres">
      <dgm:prSet presAssocID="{8E185869-F0D4-43E2-B08A-2F3E83EE98F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C78EE3CE-2994-6C4A-9184-4595712E8884}" type="presOf" srcId="{7B62DEA7-9DCD-4B2E-9DC5-BE121C266AFD}" destId="{87B1B46A-CA1D-4445-8579-F40C78A1880B}" srcOrd="0" destOrd="0" presId="urn:microsoft.com/office/officeart/2018/5/layout/IconCircleLabelList"/>
    <dgm:cxn modelId="{55595FD0-8937-A345-9802-5E5341FCD2D8}" type="presOf" srcId="{4D7D34C7-9466-4514-BF51-7396C17436B5}" destId="{529F61D3-444E-4541-AC4F-326FDA9BEAF3}" srcOrd="0" destOrd="0" presId="urn:microsoft.com/office/officeart/2018/5/layout/IconCircleLabelList"/>
    <dgm:cxn modelId="{7F861DF1-B25B-2740-A1B4-F8F3592ED76F}" type="presOf" srcId="{41CDB9B8-E81E-41E7-AE89-8F6EDFC88D92}" destId="{7600CD1A-2D28-4054-8809-838E618A0595}" srcOrd="0" destOrd="0" presId="urn:microsoft.com/office/officeart/2018/5/layout/IconCircleLabelList"/>
    <dgm:cxn modelId="{8383F3FC-472F-5B4E-AAFE-C2C086A74202}" type="presOf" srcId="{8E185869-F0D4-43E2-B08A-2F3E83EE98F3}" destId="{3360347C-5C69-4C15-9A6A-3E9A9E20C3DA}" srcOrd="0" destOrd="0" presId="urn:microsoft.com/office/officeart/2018/5/layout/IconCircleLabelList"/>
    <dgm:cxn modelId="{862FB131-0CB4-894B-AE29-11022EFE2B47}" type="presParOf" srcId="{87B1B46A-CA1D-4445-8579-F40C78A1880B}" destId="{B78F77A9-D452-4F3F-ADF1-08124CDCB940}" srcOrd="0" destOrd="0" presId="urn:microsoft.com/office/officeart/2018/5/layout/IconCircleLabelList"/>
    <dgm:cxn modelId="{AE644977-69A5-0B44-809C-34AA6C7C4916}" type="presParOf" srcId="{B78F77A9-D452-4F3F-ADF1-08124CDCB940}" destId="{223CEBFB-B6C0-4518-9E76-B1250D3AEE20}" srcOrd="0" destOrd="0" presId="urn:microsoft.com/office/officeart/2018/5/layout/IconCircleLabelList"/>
    <dgm:cxn modelId="{C395499F-87EE-6248-B674-E9DCA7C42509}" type="presParOf" srcId="{B78F77A9-D452-4F3F-ADF1-08124CDCB940}" destId="{CEC3BB2D-F9F1-4489-93C4-A156AC3849E7}" srcOrd="1" destOrd="0" presId="urn:microsoft.com/office/officeart/2018/5/layout/IconCircleLabelList"/>
    <dgm:cxn modelId="{F3AD8578-FB1B-E349-8DC1-2F38038CFABF}" type="presParOf" srcId="{B78F77A9-D452-4F3F-ADF1-08124CDCB940}" destId="{99D442A7-5D31-4CD1-A931-5F3D628718C8}" srcOrd="2" destOrd="0" presId="urn:microsoft.com/office/officeart/2018/5/layout/IconCircleLabelList"/>
    <dgm:cxn modelId="{4B299097-E656-4A44-862E-058A32879EAC}" type="presParOf" srcId="{B78F77A9-D452-4F3F-ADF1-08124CDCB940}" destId="{7600CD1A-2D28-4054-8809-838E618A0595}" srcOrd="3" destOrd="0" presId="urn:microsoft.com/office/officeart/2018/5/layout/IconCircleLabelList"/>
    <dgm:cxn modelId="{A3EFC71F-2E28-2045-AA1F-235FCF4645CE}" type="presParOf" srcId="{87B1B46A-CA1D-4445-8579-F40C78A1880B}" destId="{9D599636-89FD-41B5-970D-9F8617BA295C}" srcOrd="1" destOrd="0" presId="urn:microsoft.com/office/officeart/2018/5/layout/IconCircleLabelList"/>
    <dgm:cxn modelId="{6835FAFE-1C11-AA44-9F8E-2F27CFE32F72}" type="presParOf" srcId="{87B1B46A-CA1D-4445-8579-F40C78A1880B}" destId="{E765D845-767A-46E9-BD73-B0B0E82FE9B0}" srcOrd="2" destOrd="0" presId="urn:microsoft.com/office/officeart/2018/5/layout/IconCircleLabelList"/>
    <dgm:cxn modelId="{45DD0D48-BBF8-844B-B70D-0E4A7513D931}" type="presParOf" srcId="{E765D845-767A-46E9-BD73-B0B0E82FE9B0}" destId="{F82A6E7C-4234-4816-9EB8-ED399009E25C}" srcOrd="0" destOrd="0" presId="urn:microsoft.com/office/officeart/2018/5/layout/IconCircleLabelList"/>
    <dgm:cxn modelId="{F2C873C3-ABCF-184E-AC1F-32AEB31B8F38}" type="presParOf" srcId="{E765D845-767A-46E9-BD73-B0B0E82FE9B0}" destId="{8BA5F9BB-3E28-4026-A392-7F4C0A3085E2}" srcOrd="1" destOrd="0" presId="urn:microsoft.com/office/officeart/2018/5/layout/IconCircleLabelList"/>
    <dgm:cxn modelId="{4F02A94F-7C42-F44A-A7ED-B3393FE4117A}" type="presParOf" srcId="{E765D845-767A-46E9-BD73-B0B0E82FE9B0}" destId="{DC8182C7-C8E0-4DAE-B344-FE508B06E860}" srcOrd="2" destOrd="0" presId="urn:microsoft.com/office/officeart/2018/5/layout/IconCircleLabelList"/>
    <dgm:cxn modelId="{9860C53B-19B3-8442-8D1E-D7E6FC1EAF0B}" type="presParOf" srcId="{E765D845-767A-46E9-BD73-B0B0E82FE9B0}" destId="{529F61D3-444E-4541-AC4F-326FDA9BEAF3}" srcOrd="3" destOrd="0" presId="urn:microsoft.com/office/officeart/2018/5/layout/IconCircleLabelList"/>
    <dgm:cxn modelId="{F1B8DAD4-F4C4-F644-93C9-7933E63C11FC}" type="presParOf" srcId="{87B1B46A-CA1D-4445-8579-F40C78A1880B}" destId="{A999AABC-CAD9-4E1C-B78B-2BECA8D43C27}" srcOrd="3" destOrd="0" presId="urn:microsoft.com/office/officeart/2018/5/layout/IconCircleLabelList"/>
    <dgm:cxn modelId="{A268F5B9-69DB-7848-8CF7-7DE6664D10E3}" type="presParOf" srcId="{87B1B46A-CA1D-4445-8579-F40C78A1880B}" destId="{DB99A9BB-B1B8-433F-A4FA-6F31B826EE48}" srcOrd="4" destOrd="0" presId="urn:microsoft.com/office/officeart/2018/5/layout/IconCircleLabelList"/>
    <dgm:cxn modelId="{F7AE1FAB-EA67-454B-B631-873ECE94A994}" type="presParOf" srcId="{DB99A9BB-B1B8-433F-A4FA-6F31B826EE48}" destId="{CA848760-99D5-488A-AFB3-9EA6BD946B87}" srcOrd="0" destOrd="0" presId="urn:microsoft.com/office/officeart/2018/5/layout/IconCircleLabelList"/>
    <dgm:cxn modelId="{7E32E445-5687-2A4D-927B-E7A3E676C703}" type="presParOf" srcId="{DB99A9BB-B1B8-433F-A4FA-6F31B826EE48}" destId="{FD5546ED-1D49-469E-BE29-17C87FAFD7C8}" srcOrd="1" destOrd="0" presId="urn:microsoft.com/office/officeart/2018/5/layout/IconCircleLabelList"/>
    <dgm:cxn modelId="{C2415670-AC05-664C-AD9C-C450D6534A55}" type="presParOf" srcId="{DB99A9BB-B1B8-433F-A4FA-6F31B826EE48}" destId="{408A0B1B-BC17-40DB-A76F-65541C3B4325}" srcOrd="2" destOrd="0" presId="urn:microsoft.com/office/officeart/2018/5/layout/IconCircleLabelList"/>
    <dgm:cxn modelId="{837A6B76-0395-014B-8930-10279071A362}" type="presParOf" srcId="{DB99A9BB-B1B8-433F-A4FA-6F31B826EE48}" destId="{3360347C-5C69-4C15-9A6A-3E9A9E20C3D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08/layout/VerticalCurvedList" loCatId="list" qsTypeId="urn:microsoft.com/office/officeart/2005/8/quickstyle/simple1" qsCatId="simple" csTypeId="urn:microsoft.com/office/officeart/2018/5/colors/Iconchunking_neutralicon_accent1_2" csCatId="accent1" phldr="1"/>
      <dgm:spPr/>
      <dgm:t>
        <a:bodyPr rtlCol="0"/>
        <a:lstStyle/>
        <a:p>
          <a:pPr rtl="0"/>
          <a:endParaRPr lang="en-US"/>
        </a:p>
      </dgm:t>
    </dgm:pt>
    <dgm:pt modelId="{41CDB9B8-E81E-41E7-AE89-8F6EDFC88D92}">
      <dgm:prSet/>
      <dgm:spPr/>
      <dgm:t>
        <a:bodyPr rtlCol="0" anchor="ctr"/>
        <a:lstStyle/>
        <a:p>
          <a:pPr rtl="0">
            <a:defRPr cap="all"/>
          </a:pPr>
          <a:r>
            <a:rPr lang="en-US" altLang="ko-KR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D.C.</a:t>
          </a:r>
          <a:endParaRPr lang="ko-KR" altLang="en-US" noProof="0" dirty="0">
            <a:solidFill>
              <a:schemeClr val="accent1"/>
            </a:solidFill>
            <a:latin typeface="에스코어 드림 6 Bold" panose="020B0703030302020204" pitchFamily="34" charset="-127"/>
            <a:ea typeface="에스코어 드림 6 Bold" panose="020B0703030302020204" pitchFamily="34" charset="-127"/>
          </a:endParaRPr>
        </a:p>
      </dgm:t>
    </dgm:pt>
    <dgm:pt modelId="{5D2FF527-BA77-40BE-9414-16FAE46386BB}" type="parTrans" cxnId="{21EB7847-13AE-4881-9090-909F31360F4E}">
      <dgm:prSet/>
      <dgm:spPr/>
      <dgm:t>
        <a:bodyPr rtlCol="0"/>
        <a:lstStyle/>
        <a:p>
          <a:pPr rtl="0"/>
          <a:endParaRPr lang="ko-KR" altLang="en-US" sz="14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A791450-8D1E-4A6F-B71D-2984D9E245C4}" type="sibTrans" cxnId="{21EB7847-13AE-4881-9090-909F31360F4E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D7D34C7-9466-4514-BF51-7396C17436B5}">
      <dgm:prSet/>
      <dgm:spPr/>
      <dgm:t>
        <a:bodyPr rtlCol="0" anchor="ctr"/>
        <a:lstStyle/>
        <a:p>
          <a:pPr rtl="0">
            <a:defRPr cap="all"/>
          </a:pPr>
          <a:r>
            <a:rPr lang="ko-KR" altLang="en-US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네덜란드</a:t>
          </a:r>
        </a:p>
      </dgm:t>
    </dgm:pt>
    <dgm:pt modelId="{37DD6CE0-C2AA-4EB6-9E7D-14AED2127C40}" type="parTrans" cxnId="{7EEBEB1B-497E-4365-84F9-FBB75D7759E5}">
      <dgm:prSet/>
      <dgm:spPr/>
      <dgm:t>
        <a:bodyPr rtlCol="0"/>
        <a:lstStyle/>
        <a:p>
          <a:pPr rtl="0"/>
          <a:endParaRPr lang="ko-KR" altLang="en-US" sz="14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83498F9-A0C2-4668-85AB-D8E6E254F73B}" type="sibTrans" cxnId="{7EEBEB1B-497E-4365-84F9-FBB75D7759E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E185869-F0D4-43E2-B08A-2F3E83EE98F3}">
      <dgm:prSet/>
      <dgm:spPr/>
      <dgm:t>
        <a:bodyPr rtlCol="0" anchor="ctr"/>
        <a:lstStyle/>
        <a:p>
          <a:pPr rtl="0">
            <a:defRPr cap="all"/>
          </a:pPr>
          <a:r>
            <a:rPr lang="ko-KR" altLang="en-US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도쿄</a:t>
          </a:r>
        </a:p>
      </dgm:t>
    </dgm:pt>
    <dgm:pt modelId="{7EE27099-92EA-4EDF-B176-0E355876D272}" type="parTrans" cxnId="{7F970F62-30E3-4F5B-A242-825013BF84A8}">
      <dgm:prSet/>
      <dgm:spPr/>
      <dgm:t>
        <a:bodyPr rtlCol="0"/>
        <a:lstStyle/>
        <a:p>
          <a:pPr rtl="0"/>
          <a:endParaRPr lang="ko-KR" altLang="en-US" sz="14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7D0876E-2BA2-4E28-ADB5-9885FCB7156A}" type="sibTrans" cxnId="{7F970F62-30E3-4F5B-A242-825013BF84A8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04947E5-9ACC-416F-B12C-5E8D1E342FFC}" type="pres">
      <dgm:prSet presAssocID="{7B62DEA7-9DCD-4B2E-9DC5-BE121C266AFD}" presName="Name0" presStyleCnt="0">
        <dgm:presLayoutVars>
          <dgm:chMax val="7"/>
          <dgm:chPref val="7"/>
          <dgm:dir/>
        </dgm:presLayoutVars>
      </dgm:prSet>
      <dgm:spPr/>
    </dgm:pt>
    <dgm:pt modelId="{587B5E1D-0E75-4F44-854F-4E2FC93D13B0}" type="pres">
      <dgm:prSet presAssocID="{7B62DEA7-9DCD-4B2E-9DC5-BE121C266AFD}" presName="Name1" presStyleCnt="0"/>
      <dgm:spPr/>
    </dgm:pt>
    <dgm:pt modelId="{D7EB821A-9A40-4975-B97C-FB06FBDEF0F0}" type="pres">
      <dgm:prSet presAssocID="{7B62DEA7-9DCD-4B2E-9DC5-BE121C266AFD}" presName="cycle" presStyleCnt="0"/>
      <dgm:spPr/>
    </dgm:pt>
    <dgm:pt modelId="{06FA2FF6-4E84-405E-A36A-F25BE5045074}" type="pres">
      <dgm:prSet presAssocID="{7B62DEA7-9DCD-4B2E-9DC5-BE121C266AFD}" presName="srcNode" presStyleLbl="node1" presStyleIdx="0" presStyleCnt="3"/>
      <dgm:spPr/>
    </dgm:pt>
    <dgm:pt modelId="{88C3B4D0-57A0-407B-87F2-AD9BD85D4DE7}" type="pres">
      <dgm:prSet presAssocID="{7B62DEA7-9DCD-4B2E-9DC5-BE121C266AFD}" presName="conn" presStyleLbl="parChTrans1D2" presStyleIdx="0" presStyleCnt="1"/>
      <dgm:spPr/>
    </dgm:pt>
    <dgm:pt modelId="{0C2817A7-AEAB-4CA5-83F7-47B02788855A}" type="pres">
      <dgm:prSet presAssocID="{7B62DEA7-9DCD-4B2E-9DC5-BE121C266AFD}" presName="extraNode" presStyleLbl="node1" presStyleIdx="0" presStyleCnt="3"/>
      <dgm:spPr/>
    </dgm:pt>
    <dgm:pt modelId="{2585EA8F-E3AC-4656-B2D3-4676B23D9E59}" type="pres">
      <dgm:prSet presAssocID="{7B62DEA7-9DCD-4B2E-9DC5-BE121C266AFD}" presName="dstNode" presStyleLbl="node1" presStyleIdx="0" presStyleCnt="3"/>
      <dgm:spPr/>
    </dgm:pt>
    <dgm:pt modelId="{F887C803-1A6D-4297-B616-77D883BCD07E}" type="pres">
      <dgm:prSet presAssocID="{41CDB9B8-E81E-41E7-AE89-8F6EDFC88D92}" presName="text_1" presStyleLbl="node1" presStyleIdx="0" presStyleCnt="3">
        <dgm:presLayoutVars>
          <dgm:bulletEnabled val="1"/>
        </dgm:presLayoutVars>
      </dgm:prSet>
      <dgm:spPr/>
    </dgm:pt>
    <dgm:pt modelId="{1E85D2C4-431B-4DD8-82F1-F3A35093AF7B}" type="pres">
      <dgm:prSet presAssocID="{41CDB9B8-E81E-41E7-AE89-8F6EDFC88D92}" presName="accent_1" presStyleCnt="0"/>
      <dgm:spPr/>
    </dgm:pt>
    <dgm:pt modelId="{055C0670-49B2-4EC8-A0F4-59006CD04165}" type="pres">
      <dgm:prSet presAssocID="{41CDB9B8-E81E-41E7-AE89-8F6EDFC88D92}" presName="accentRepeatNode" presStyleLbl="solidFgAcc1" presStyleIdx="0" presStyleCnt="3"/>
      <dgm:spPr/>
    </dgm:pt>
    <dgm:pt modelId="{0298EAB3-1543-41FD-81C8-9923475DA588}" type="pres">
      <dgm:prSet presAssocID="{4D7D34C7-9466-4514-BF51-7396C17436B5}" presName="text_2" presStyleLbl="node1" presStyleIdx="1" presStyleCnt="3">
        <dgm:presLayoutVars>
          <dgm:bulletEnabled val="1"/>
        </dgm:presLayoutVars>
      </dgm:prSet>
      <dgm:spPr/>
    </dgm:pt>
    <dgm:pt modelId="{735912B6-A1F0-4C3A-8FF9-5F4B015E646E}" type="pres">
      <dgm:prSet presAssocID="{4D7D34C7-9466-4514-BF51-7396C17436B5}" presName="accent_2" presStyleCnt="0"/>
      <dgm:spPr/>
    </dgm:pt>
    <dgm:pt modelId="{ED8AE726-C8D1-42AB-AA94-1DA2AADBD5EA}" type="pres">
      <dgm:prSet presAssocID="{4D7D34C7-9466-4514-BF51-7396C17436B5}" presName="accentRepeatNode" presStyleLbl="solidFgAcc1" presStyleIdx="1" presStyleCnt="3"/>
      <dgm:spPr/>
    </dgm:pt>
    <dgm:pt modelId="{CA1F7B3A-F0F3-4E48-8308-CFC14CC15341}" type="pres">
      <dgm:prSet presAssocID="{8E185869-F0D4-43E2-B08A-2F3E83EE98F3}" presName="text_3" presStyleLbl="node1" presStyleIdx="2" presStyleCnt="3">
        <dgm:presLayoutVars>
          <dgm:bulletEnabled val="1"/>
        </dgm:presLayoutVars>
      </dgm:prSet>
      <dgm:spPr/>
    </dgm:pt>
    <dgm:pt modelId="{4DDA6F27-1B94-4239-93F3-FCC48A0FA815}" type="pres">
      <dgm:prSet presAssocID="{8E185869-F0D4-43E2-B08A-2F3E83EE98F3}" presName="accent_3" presStyleCnt="0"/>
      <dgm:spPr/>
    </dgm:pt>
    <dgm:pt modelId="{186C8635-645D-4DEC-8A56-213F2E8273F6}" type="pres">
      <dgm:prSet presAssocID="{8E185869-F0D4-43E2-B08A-2F3E83EE98F3}" presName="accentRepeatNode" presStyleLbl="solidFgAcc1" presStyleIdx="2" presStyleCnt="3"/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7CF14734-92F4-4254-B7AE-56381B1967C0}" type="presOf" srcId="{7B62DEA7-9DCD-4B2E-9DC5-BE121C266AFD}" destId="{804947E5-9ACC-416F-B12C-5E8D1E342FFC}" srcOrd="0" destOrd="0" presId="urn:microsoft.com/office/officeart/2008/layout/VerticalCurvedList"/>
    <dgm:cxn modelId="{BDDBE83C-25B6-440E-B56F-F03A1E5B9F41}" type="presOf" srcId="{8E185869-F0D4-43E2-B08A-2F3E83EE98F3}" destId="{CA1F7B3A-F0F3-4E48-8308-CFC14CC15341}" srcOrd="0" destOrd="0" presId="urn:microsoft.com/office/officeart/2008/layout/VerticalCurvedList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61598B42-5F61-49AA-9CC1-B6A61FFEB2A8}" type="presOf" srcId="{41CDB9B8-E81E-41E7-AE89-8F6EDFC88D92}" destId="{F887C803-1A6D-4297-B616-77D883BCD07E}" srcOrd="0" destOrd="0" presId="urn:microsoft.com/office/officeart/2008/layout/VerticalCurvedList"/>
    <dgm:cxn modelId="{42EA9345-B1E1-4D51-9CB3-310917F47824}" type="presOf" srcId="{4D7D34C7-9466-4514-BF51-7396C17436B5}" destId="{0298EAB3-1543-41FD-81C8-9923475DA588}" srcOrd="0" destOrd="0" presId="urn:microsoft.com/office/officeart/2008/layout/VerticalCurvedList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77E3A2CA-FDAB-4198-BD1F-AF71A4266E01}" type="presOf" srcId="{BA791450-8D1E-4A6F-B71D-2984D9E245C4}" destId="{88C3B4D0-57A0-407B-87F2-AD9BD85D4DE7}" srcOrd="0" destOrd="0" presId="urn:microsoft.com/office/officeart/2008/layout/VerticalCurvedList"/>
    <dgm:cxn modelId="{817E59CB-596C-453B-AE46-2F6713C39F08}" type="presParOf" srcId="{804947E5-9ACC-416F-B12C-5E8D1E342FFC}" destId="{587B5E1D-0E75-4F44-854F-4E2FC93D13B0}" srcOrd="0" destOrd="0" presId="urn:microsoft.com/office/officeart/2008/layout/VerticalCurvedList"/>
    <dgm:cxn modelId="{BB334608-C6A6-4D7A-95EC-0E8D4E9E3C3C}" type="presParOf" srcId="{587B5E1D-0E75-4F44-854F-4E2FC93D13B0}" destId="{D7EB821A-9A40-4975-B97C-FB06FBDEF0F0}" srcOrd="0" destOrd="0" presId="urn:microsoft.com/office/officeart/2008/layout/VerticalCurvedList"/>
    <dgm:cxn modelId="{10C283FD-5D6C-4C5B-B309-333030CB4C48}" type="presParOf" srcId="{D7EB821A-9A40-4975-B97C-FB06FBDEF0F0}" destId="{06FA2FF6-4E84-405E-A36A-F25BE5045074}" srcOrd="0" destOrd="0" presId="urn:microsoft.com/office/officeart/2008/layout/VerticalCurvedList"/>
    <dgm:cxn modelId="{9DEC52B7-AB0E-4E73-8D44-CD572A592FB2}" type="presParOf" srcId="{D7EB821A-9A40-4975-B97C-FB06FBDEF0F0}" destId="{88C3B4D0-57A0-407B-87F2-AD9BD85D4DE7}" srcOrd="1" destOrd="0" presId="urn:microsoft.com/office/officeart/2008/layout/VerticalCurvedList"/>
    <dgm:cxn modelId="{9AD49427-F91C-4926-B61A-DA2DB74C4F81}" type="presParOf" srcId="{D7EB821A-9A40-4975-B97C-FB06FBDEF0F0}" destId="{0C2817A7-AEAB-4CA5-83F7-47B02788855A}" srcOrd="2" destOrd="0" presId="urn:microsoft.com/office/officeart/2008/layout/VerticalCurvedList"/>
    <dgm:cxn modelId="{04CF49C1-329E-48B4-8AA6-E340552B441D}" type="presParOf" srcId="{D7EB821A-9A40-4975-B97C-FB06FBDEF0F0}" destId="{2585EA8F-E3AC-4656-B2D3-4676B23D9E59}" srcOrd="3" destOrd="0" presId="urn:microsoft.com/office/officeart/2008/layout/VerticalCurvedList"/>
    <dgm:cxn modelId="{ECE40D30-DC42-4EE5-AE37-154CF5CC0AAD}" type="presParOf" srcId="{587B5E1D-0E75-4F44-854F-4E2FC93D13B0}" destId="{F887C803-1A6D-4297-B616-77D883BCD07E}" srcOrd="1" destOrd="0" presId="urn:microsoft.com/office/officeart/2008/layout/VerticalCurvedList"/>
    <dgm:cxn modelId="{5399B471-6C67-496A-8526-D34DD5FAFA85}" type="presParOf" srcId="{587B5E1D-0E75-4F44-854F-4E2FC93D13B0}" destId="{1E85D2C4-431B-4DD8-82F1-F3A35093AF7B}" srcOrd="2" destOrd="0" presId="urn:microsoft.com/office/officeart/2008/layout/VerticalCurvedList"/>
    <dgm:cxn modelId="{1A631FAA-2ADD-4745-B3EA-B4497A1946FE}" type="presParOf" srcId="{1E85D2C4-431B-4DD8-82F1-F3A35093AF7B}" destId="{055C0670-49B2-4EC8-A0F4-59006CD04165}" srcOrd="0" destOrd="0" presId="urn:microsoft.com/office/officeart/2008/layout/VerticalCurvedList"/>
    <dgm:cxn modelId="{5FEA70C2-2446-45D3-A9D6-F53745F7590A}" type="presParOf" srcId="{587B5E1D-0E75-4F44-854F-4E2FC93D13B0}" destId="{0298EAB3-1543-41FD-81C8-9923475DA588}" srcOrd="3" destOrd="0" presId="urn:microsoft.com/office/officeart/2008/layout/VerticalCurvedList"/>
    <dgm:cxn modelId="{5DF4DE1D-0B17-46FC-8EE9-6572944F8FFA}" type="presParOf" srcId="{587B5E1D-0E75-4F44-854F-4E2FC93D13B0}" destId="{735912B6-A1F0-4C3A-8FF9-5F4B015E646E}" srcOrd="4" destOrd="0" presId="urn:microsoft.com/office/officeart/2008/layout/VerticalCurvedList"/>
    <dgm:cxn modelId="{47913558-EBE3-46D4-B8BC-EFD93BF49756}" type="presParOf" srcId="{735912B6-A1F0-4C3A-8FF9-5F4B015E646E}" destId="{ED8AE726-C8D1-42AB-AA94-1DA2AADBD5EA}" srcOrd="0" destOrd="0" presId="urn:microsoft.com/office/officeart/2008/layout/VerticalCurvedList"/>
    <dgm:cxn modelId="{F1F0D9A4-B4C4-4141-9880-A1D032AE8845}" type="presParOf" srcId="{587B5E1D-0E75-4F44-854F-4E2FC93D13B0}" destId="{CA1F7B3A-F0F3-4E48-8308-CFC14CC15341}" srcOrd="5" destOrd="0" presId="urn:microsoft.com/office/officeart/2008/layout/VerticalCurvedList"/>
    <dgm:cxn modelId="{287A83ED-6771-4C24-9E9A-0EA9AB86D3F5}" type="presParOf" srcId="{587B5E1D-0E75-4F44-854F-4E2FC93D13B0}" destId="{4DDA6F27-1B94-4239-93F3-FCC48A0FA815}" srcOrd="6" destOrd="0" presId="urn:microsoft.com/office/officeart/2008/layout/VerticalCurvedList"/>
    <dgm:cxn modelId="{AA31DDBF-FE13-44CA-A62D-090B216715C3}" type="presParOf" srcId="{4DDA6F27-1B94-4239-93F3-FCC48A0FA815}" destId="{186C8635-645D-4DEC-8A56-213F2E8273F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CEBFB-B6C0-4518-9E76-B1250D3AEE20}">
      <dsp:nvSpPr>
        <dsp:cNvPr id="0" name=""/>
        <dsp:cNvSpPr/>
      </dsp:nvSpPr>
      <dsp:spPr>
        <a:xfrm>
          <a:off x="45544" y="892465"/>
          <a:ext cx="1456007" cy="941449"/>
        </a:xfrm>
        <a:prstGeom prst="wedgeRect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C3BB2D-F9F1-4489-93C4-A156AC3849E7}">
      <dsp:nvSpPr>
        <dsp:cNvPr id="0" name=""/>
        <dsp:cNvSpPr/>
      </dsp:nvSpPr>
      <dsp:spPr>
        <a:xfrm>
          <a:off x="503460" y="1109340"/>
          <a:ext cx="540175" cy="5401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00CD1A-2D28-4054-8809-838E618A0595}">
      <dsp:nvSpPr>
        <dsp:cNvPr id="0" name=""/>
        <dsp:cNvSpPr/>
      </dsp:nvSpPr>
      <dsp:spPr>
        <a:xfrm>
          <a:off x="1869" y="2127153"/>
          <a:ext cx="1543359" cy="61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근면 </a:t>
          </a:r>
          <a:b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</a:br>
          <a: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성실</a:t>
          </a:r>
        </a:p>
      </dsp:txBody>
      <dsp:txXfrm>
        <a:off x="1869" y="2127153"/>
        <a:ext cx="1543359" cy="617343"/>
      </dsp:txXfrm>
    </dsp:sp>
    <dsp:sp modelId="{F82A6E7C-4234-4816-9EB8-ED399009E25C}">
      <dsp:nvSpPr>
        <dsp:cNvPr id="0" name=""/>
        <dsp:cNvSpPr/>
      </dsp:nvSpPr>
      <dsp:spPr>
        <a:xfrm>
          <a:off x="1858992" y="892465"/>
          <a:ext cx="1456007" cy="941449"/>
        </a:xfrm>
        <a:prstGeom prst="wedgeRect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A5F9BB-3E28-4026-A392-7F4C0A3085E2}">
      <dsp:nvSpPr>
        <dsp:cNvPr id="0" name=""/>
        <dsp:cNvSpPr/>
      </dsp:nvSpPr>
      <dsp:spPr>
        <a:xfrm>
          <a:off x="2316908" y="1093102"/>
          <a:ext cx="540175" cy="5401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9F61D3-444E-4541-AC4F-326FDA9BEAF3}">
      <dsp:nvSpPr>
        <dsp:cNvPr id="0" name=""/>
        <dsp:cNvSpPr/>
      </dsp:nvSpPr>
      <dsp:spPr>
        <a:xfrm>
          <a:off x="1815316" y="2127153"/>
          <a:ext cx="1543359" cy="61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창의적인 통찰력</a:t>
          </a:r>
        </a:p>
      </dsp:txBody>
      <dsp:txXfrm>
        <a:off x="1815316" y="2127153"/>
        <a:ext cx="1543359" cy="617343"/>
      </dsp:txXfrm>
    </dsp:sp>
    <dsp:sp modelId="{CA848760-99D5-488A-AFB3-9EA6BD946B87}">
      <dsp:nvSpPr>
        <dsp:cNvPr id="0" name=""/>
        <dsp:cNvSpPr/>
      </dsp:nvSpPr>
      <dsp:spPr>
        <a:xfrm>
          <a:off x="3672439" y="892465"/>
          <a:ext cx="1456007" cy="941449"/>
        </a:xfrm>
        <a:prstGeom prst="wedgeRect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5546ED-1D49-469E-BE29-17C87FAFD7C8}">
      <dsp:nvSpPr>
        <dsp:cNvPr id="0" name=""/>
        <dsp:cNvSpPr/>
      </dsp:nvSpPr>
      <dsp:spPr>
        <a:xfrm>
          <a:off x="4151622" y="1093102"/>
          <a:ext cx="540175" cy="5401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60347C-5C69-4C15-9A6A-3E9A9E20C3DA}">
      <dsp:nvSpPr>
        <dsp:cNvPr id="0" name=""/>
        <dsp:cNvSpPr/>
      </dsp:nvSpPr>
      <dsp:spPr>
        <a:xfrm>
          <a:off x="3628763" y="2127153"/>
          <a:ext cx="1543359" cy="61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1300" kern="1200" noProof="0" dirty="0"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팀워크</a:t>
          </a:r>
        </a:p>
      </dsp:txBody>
      <dsp:txXfrm>
        <a:off x="3628763" y="2127153"/>
        <a:ext cx="1543359" cy="6173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C3B4D0-57A0-407B-87F2-AD9BD85D4DE7}">
      <dsp:nvSpPr>
        <dsp:cNvPr id="0" name=""/>
        <dsp:cNvSpPr/>
      </dsp:nvSpPr>
      <dsp:spPr>
        <a:xfrm>
          <a:off x="-4105805" y="-630138"/>
          <a:ext cx="4892476" cy="4892476"/>
        </a:xfrm>
        <a:prstGeom prst="blockArc">
          <a:avLst>
            <a:gd name="adj1" fmla="val 18900000"/>
            <a:gd name="adj2" fmla="val 2700000"/>
            <a:gd name="adj3" fmla="val 441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87C803-1A6D-4297-B616-77D883BCD07E}">
      <dsp:nvSpPr>
        <dsp:cNvPr id="0" name=""/>
        <dsp:cNvSpPr/>
      </dsp:nvSpPr>
      <dsp:spPr>
        <a:xfrm>
          <a:off x="505906" y="363220"/>
          <a:ext cx="4669660" cy="72644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6612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altLang="ko-KR" sz="2700" kern="1200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D.C.</a:t>
          </a:r>
          <a:endParaRPr lang="ko-KR" altLang="en-US" sz="2700" kern="1200" noProof="0" dirty="0">
            <a:solidFill>
              <a:schemeClr val="accent1"/>
            </a:solidFill>
            <a:latin typeface="에스코어 드림 6 Bold" panose="020B0703030302020204" pitchFamily="34" charset="-127"/>
            <a:ea typeface="에스코어 드림 6 Bold" panose="020B0703030302020204" pitchFamily="34" charset="-127"/>
          </a:endParaRPr>
        </a:p>
      </dsp:txBody>
      <dsp:txXfrm>
        <a:off x="505906" y="363220"/>
        <a:ext cx="4669660" cy="726440"/>
      </dsp:txXfrm>
    </dsp:sp>
    <dsp:sp modelId="{055C0670-49B2-4EC8-A0F4-59006CD04165}">
      <dsp:nvSpPr>
        <dsp:cNvPr id="0" name=""/>
        <dsp:cNvSpPr/>
      </dsp:nvSpPr>
      <dsp:spPr>
        <a:xfrm>
          <a:off x="51881" y="272415"/>
          <a:ext cx="908050" cy="9080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98EAB3-1543-41FD-81C8-9923475DA588}">
      <dsp:nvSpPr>
        <dsp:cNvPr id="0" name=""/>
        <dsp:cNvSpPr/>
      </dsp:nvSpPr>
      <dsp:spPr>
        <a:xfrm>
          <a:off x="769967" y="1452880"/>
          <a:ext cx="4405599" cy="72644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6612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2700" kern="1200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네덜란드</a:t>
          </a:r>
        </a:p>
      </dsp:txBody>
      <dsp:txXfrm>
        <a:off x="769967" y="1452880"/>
        <a:ext cx="4405599" cy="726440"/>
      </dsp:txXfrm>
    </dsp:sp>
    <dsp:sp modelId="{ED8AE726-C8D1-42AB-AA94-1DA2AADBD5EA}">
      <dsp:nvSpPr>
        <dsp:cNvPr id="0" name=""/>
        <dsp:cNvSpPr/>
      </dsp:nvSpPr>
      <dsp:spPr>
        <a:xfrm>
          <a:off x="315942" y="1362075"/>
          <a:ext cx="908050" cy="9080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1F7B3A-F0F3-4E48-8308-CFC14CC15341}">
      <dsp:nvSpPr>
        <dsp:cNvPr id="0" name=""/>
        <dsp:cNvSpPr/>
      </dsp:nvSpPr>
      <dsp:spPr>
        <a:xfrm>
          <a:off x="505906" y="2542540"/>
          <a:ext cx="4669660" cy="72644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6612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2700" kern="1200" noProof="0" dirty="0">
              <a:solidFill>
                <a:schemeClr val="accent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rPr>
            <a:t>도쿄</a:t>
          </a:r>
        </a:p>
      </dsp:txBody>
      <dsp:txXfrm>
        <a:off x="505906" y="2542540"/>
        <a:ext cx="4669660" cy="726440"/>
      </dsp:txXfrm>
    </dsp:sp>
    <dsp:sp modelId="{186C8635-645D-4DEC-8A56-213F2E8273F6}">
      <dsp:nvSpPr>
        <dsp:cNvPr id="0" name=""/>
        <dsp:cNvSpPr/>
      </dsp:nvSpPr>
      <dsp:spPr>
        <a:xfrm>
          <a:off x="51881" y="2451735"/>
          <a:ext cx="908050" cy="9080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아이콘 원 레이블 목록"/>
  <dgm:desc val="관련 시각적 개체를 동반한 비순차적이거나 그룹화된 정보를 표시하는 데 사용합니다. 짧은 텍스트 캡션이 있는 아이콘이나 작은 그림에 적합합니다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5611B-2A5D-4A6C-B32B-B0169786079A}" type="datetime1">
              <a:rPr lang="ko-KR" altLang="en-US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2019-12-12</a:t>
            </a:fld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60AA77-87CB-4894-8D47-DDE416DE50DC}" type="slidenum">
              <a:rPr lang="en-US" altLang="ko-KR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‹#›</a:t>
            </a:fld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30519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sv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fld id="{0CE3E8F0-1F8A-410B-B431-8EBF6440B317}" type="datetime1">
              <a:rPr lang="ko-KR" altLang="en-US" smtClean="0"/>
              <a:pPr/>
              <a:t>2019-12-12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 dirty="0"/>
              <a:t>마스터 텍스트 스타일 편집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  <a:p>
            <a:pPr lvl="3"/>
            <a:r>
              <a:rPr lang="ko-KR" altLang="en-US" noProof="0" dirty="0"/>
              <a:t>넷째 수준</a:t>
            </a:r>
          </a:p>
          <a:p>
            <a:pPr lvl="4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fld id="{C4742E2D-76CF-4F6E-900D-B8E97DA78C66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67405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에스코어 드림 6 Bold" panose="020B0703030302020204" pitchFamily="34" charset="-127"/>
        <a:ea typeface="에스코어 드림 6 Bold" panose="020B0703030302020204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0730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9467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9276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18605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98723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72924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1901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74408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9523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09019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2507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7034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40173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915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0734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4146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2141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3036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9646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20103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42E2D-76CF-4F6E-900D-B8E97DA78C66}" type="slidenum">
              <a:rPr lang="en-US" altLang="ko-KR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7601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(F)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 rtlCol="0"/>
          <a:lstStyle>
            <a:lvl1pPr>
              <a:defRPr sz="5400"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rtlCol="0" anchor="t"/>
          <a:lstStyle>
            <a:lvl1pPr marL="0" indent="0" algn="l">
              <a:buNone/>
              <a:defRPr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noProof="0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AE64A502-BC05-4A5A-B75C-D0A5F6073B19}" type="datetime1">
              <a:rPr lang="ko-KR" altLang="en-US" smtClean="0"/>
              <a:pPr/>
              <a:t>2019-12-12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D57F1E4F-1CFF-5643-939E-217C01CDF565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6479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15" name="그림 개체 틀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A723FC-76D3-4274-A443-F784767007B6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6383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(F)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rtlCol="0" anchor="b"/>
          <a:lstStyle>
            <a:lvl1pPr algn="l">
              <a:defRPr sz="4200" b="1" cap="none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rtlCol="0"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9" name="텍스트 개체 틀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rtlCol="0" anchor="t"/>
          <a:lstStyle>
            <a:lvl1pPr marL="0" indent="0">
              <a:buFontTx/>
              <a:buNone/>
              <a:defRPr/>
            </a:lvl1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6E5522-4FDD-45D1-AD6E-17587DAAAE46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667762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(F)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제목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 rtlCol="0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rtlCol="0" anchor="t"/>
          <a:lstStyle>
            <a:lvl1pPr marL="0" indent="0">
              <a:buFontTx/>
              <a:buNone/>
              <a:defRPr/>
            </a:lvl1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FCD09-D6E6-4392-BF22-C2F19BD1BC9E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97967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E15E65-589F-4AD0-B133-984724542C7D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136900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(F)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rtlCol="0" anchor="t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E979DF-5FB6-40B9-8F47-C59C5F529E42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05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 rtlCol="0"/>
          <a:lstStyle>
            <a:lvl1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1pPr>
            <a:lvl2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2pPr>
            <a:lvl3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3pPr>
            <a:lvl4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4pPr>
            <a:lvl5pPr>
              <a:defRPr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5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8AAA7299-F69D-478E-95EE-2E88C5979280}" type="datetime1">
              <a:rPr lang="ko-KR" altLang="en-US" smtClean="0"/>
              <a:pPr/>
              <a:t>2019-12-12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D57F1E4F-1CFF-5643-939E-217C01CDF565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972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rtlCol="0" anchor="b"/>
          <a:lstStyle>
            <a:lvl1pPr algn="r">
              <a:defRPr sz="4800" b="1" cap="none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rtlCol="0"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663CB4-8DED-4BEE-897F-87F954CE7F79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0627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 rtlCol="0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 rtlCol="0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8C5122-98D5-40B4-A28D-DA7855E530EC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46789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rtlCol="0" anchor="t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rtlCol="0" anchor="t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CDD51A-8838-4C10-8BF8-5A994C6BC583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40486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(F)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CAF246-3890-4988-9671-37FDDD40C1C2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20790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E09122-265D-42E3-A4B4-CC66092B09F2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99988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rtlCol="0" anchor="b"/>
          <a:lstStyle>
            <a:lvl1pPr algn="l">
              <a:defRPr sz="2000" b="1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 rtlCol="0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E21937-D660-4E57-939F-667076E94609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1170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9" name="그림 개체 틀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rtlCol="0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rtlCol="0"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 rtlCol="0"/>
          <a:lstStyle/>
          <a:p>
            <a:pPr rtl="0"/>
            <a:fld id="{89077D50-3931-498F-BD2A-4C230448F4E9}" type="datetime1">
              <a:rPr lang="ko-KR" altLang="en-US" noProof="0" smtClean="0"/>
              <a:t>2019-12-12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53745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BC361F95-FD4B-4FF9-8F7F-B4DABF925C32}" type="datetime1">
              <a:rPr lang="ko-KR" altLang="en-US" smtClean="0"/>
              <a:pPr/>
              <a:t>2019-12-12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defRPr>
            </a:lvl1pPr>
          </a:lstStyle>
          <a:p>
            <a:fld id="{D57F1E4F-1CFF-5643-939E-217C01CDF565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12685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에스코어 드림 9 Black" panose="020B0A03030302020204" pitchFamily="34" charset="-127"/>
          <a:ea typeface="에스코어 드림 9 Black" panose="020B0A03030302020204" pitchFamily="34" charset="-127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ea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kosis.kr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www.jeju.go.kr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탁자에 모여 공동 작업하는 팀원">
            <a:extLst>
              <a:ext uri="{FF2B5EF4-FFF2-40B4-BE49-F238E27FC236}">
                <a16:creationId xmlns:a16="http://schemas.microsoft.com/office/drawing/2014/main" id="{FB5DBD6C-E8A8-B349-AC85-61C44AAEA0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0456" y="414458"/>
            <a:ext cx="11531088" cy="602908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Autofit/>
          </a:bodyPr>
          <a:lstStyle/>
          <a:p>
            <a:pPr rtl="0">
              <a:lnSpc>
                <a:spcPct val="90000"/>
              </a:lnSpc>
            </a:pPr>
            <a:r>
              <a:rPr lang="ko-KR" altLang="en-US" sz="7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제주도내 </a:t>
            </a:r>
            <a:br>
              <a:rPr lang="en-US" altLang="ko-KR" sz="7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</a:br>
            <a:r>
              <a:rPr lang="ko-KR" altLang="en-US" sz="7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 및 창업 비교</a:t>
            </a:r>
            <a:r>
              <a:rPr lang="en-US" altLang="ko-KR" sz="7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?</a:t>
            </a:r>
            <a:endParaRPr lang="ko-KR" altLang="en-US" sz="72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9CA982C5-8822-5F41-B151-CBFC3278D9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</a:t>
            </a:r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조 강영훈 </a:t>
            </a:r>
            <a:r>
              <a:rPr lang="ko-KR" altLang="en-US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김호경</a:t>
            </a:r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이현창</a:t>
            </a:r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정규진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022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안정성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8082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3.3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수익성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06515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3.3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수익성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26347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3.4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성장성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37678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3.4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성장성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11744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3.5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도내 지원 현황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2001695-87E8-4959-9FCF-2379C75574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258787"/>
              </p:ext>
            </p:extLst>
          </p:nvPr>
        </p:nvGraphicFramePr>
        <p:xfrm>
          <a:off x="810000" y="2261617"/>
          <a:ext cx="10473193" cy="40233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830822">
                  <a:extLst>
                    <a:ext uri="{9D8B030D-6E8A-4147-A177-3AD203B41FA5}">
                      <a16:colId xmlns:a16="http://schemas.microsoft.com/office/drawing/2014/main" val="1202329193"/>
                    </a:ext>
                  </a:extLst>
                </a:gridCol>
                <a:gridCol w="3699545">
                  <a:extLst>
                    <a:ext uri="{9D8B030D-6E8A-4147-A177-3AD203B41FA5}">
                      <a16:colId xmlns:a16="http://schemas.microsoft.com/office/drawing/2014/main" val="1439008884"/>
                    </a:ext>
                  </a:extLst>
                </a:gridCol>
                <a:gridCol w="3942826">
                  <a:extLst>
                    <a:ext uri="{9D8B030D-6E8A-4147-A177-3AD203B41FA5}">
                      <a16:colId xmlns:a16="http://schemas.microsoft.com/office/drawing/2014/main" val="528156976"/>
                    </a:ext>
                  </a:extLst>
                </a:gridCol>
              </a:tblGrid>
              <a:tr h="278638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근로자 자립 지원</a:t>
                      </a:r>
                    </a:p>
                  </a:txBody>
                  <a:tcPr anchor="ctr"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8D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 </a:t>
                      </a:r>
                      <a:r>
                        <a:rPr lang="ko-KR" altLang="en-US" dirty="0" err="1"/>
                        <a:t>청년내일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채움공제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경제일자리정책과</a:t>
                      </a:r>
                    </a:p>
                  </a:txBody>
                  <a:tcPr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585739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제주일자리 재형 저축</a:t>
                      </a:r>
                      <a:r>
                        <a:rPr lang="en-US" altLang="ko-KR" dirty="0"/>
                        <a:t>(53+2</a:t>
                      </a:r>
                      <a:r>
                        <a:rPr lang="ko-KR" altLang="en-US" dirty="0"/>
                        <a:t>통장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경제일자리정책과</a:t>
                      </a:r>
                    </a:p>
                  </a:txBody>
                  <a:tcPr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52316278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일자리 창출 지원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대규모 투자사업 취업연계 해외연수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경제일자리정책과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235178"/>
                  </a:ext>
                </a:extLst>
              </a:tr>
              <a:tr h="278638">
                <a:tc rowSpan="4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직업능력개발 훈련 지원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지역실업자 직업훈련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고용센터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593957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조련사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승마지도사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양성교육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축산과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165874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생활과학지도자 양성과정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미래산업과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375119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지역수요 맞춤형 여성일자리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여성가족과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734998"/>
                  </a:ext>
                </a:extLst>
              </a:tr>
              <a:tr h="278638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취업지원 서비스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청년층 직업지도 프로그램</a:t>
                      </a:r>
                      <a:r>
                        <a:rPr lang="en-US" altLang="ko-KR" dirty="0"/>
                        <a:t>(CAP+)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고용센터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870309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결혼이민자 맞춤형 취업지원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여성가족과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809847"/>
                  </a:ext>
                </a:extLst>
              </a:tr>
              <a:tr h="278638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청년역량개발 지원 서비스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청년 자기개발 지원금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평생교육과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547259"/>
                  </a:ext>
                </a:extLst>
              </a:tr>
              <a:tr h="27863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청년 일 성장 프로그램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평생교육과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86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0294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3.5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도내 지원 현황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F9E9FE0-43CD-4FBF-B192-012F2E926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948043"/>
              </p:ext>
            </p:extLst>
          </p:nvPr>
        </p:nvGraphicFramePr>
        <p:xfrm>
          <a:off x="809625" y="2268290"/>
          <a:ext cx="10431623" cy="43891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029113">
                  <a:extLst>
                    <a:ext uri="{9D8B030D-6E8A-4147-A177-3AD203B41FA5}">
                      <a16:colId xmlns:a16="http://schemas.microsoft.com/office/drawing/2014/main" val="1927031663"/>
                    </a:ext>
                  </a:extLst>
                </a:gridCol>
                <a:gridCol w="5402510">
                  <a:extLst>
                    <a:ext uri="{9D8B030D-6E8A-4147-A177-3AD203B41FA5}">
                      <a16:colId xmlns:a16="http://schemas.microsoft.com/office/drawing/2014/main" val="2343175114"/>
                    </a:ext>
                  </a:extLst>
                </a:gridCol>
              </a:tblGrid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중소기업 창업 프로젝트 지원사업</a:t>
                      </a:r>
                    </a:p>
                  </a:txBody>
                  <a:tcPr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기업통상지원과</a:t>
                      </a:r>
                    </a:p>
                  </a:txBody>
                  <a:tcPr>
                    <a:lnB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583184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 창업카페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창직마루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운영</a:t>
                      </a:r>
                    </a:p>
                  </a:txBody>
                  <a:tcPr>
                    <a:lnL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제주시 지역경제과 </a:t>
                      </a:r>
                    </a:p>
                  </a:txBody>
                  <a:tcPr>
                    <a:lnT w="12700" cap="flat" cmpd="sng" algn="ctr">
                      <a:solidFill>
                        <a:srgbClr val="F03B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91240257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창업 아카데미 운영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서귀포시 지역경제과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858965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인 창조기업 육성 사업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서귀포시 지역경제과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787537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제주형 프랜차이즈 창업 및 경쟁력 강화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439935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창업보육센터</a:t>
                      </a:r>
                      <a:r>
                        <a:rPr lang="en-US" altLang="ko-KR" dirty="0"/>
                        <a:t>(BI) </a:t>
                      </a:r>
                      <a:r>
                        <a:rPr lang="ko-KR" altLang="en-US" dirty="0"/>
                        <a:t>입주기업 역량강화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340814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향토자원 활용형 창업지원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139771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아이디어 창업 활성화 지원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2829435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창업기업 성장 맞춤형 지원 사업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549271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창업 두드림</a:t>
                      </a:r>
                      <a:r>
                        <a:rPr lang="en-US" altLang="ko-KR" dirty="0"/>
                        <a:t>(Do Dream) </a:t>
                      </a:r>
                      <a:r>
                        <a:rPr lang="ko-KR" altLang="en-US" dirty="0"/>
                        <a:t>특별보증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소상공인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기업과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251384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귀농 농업창업 및 주택구입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농축산식품국  친환경농업정책과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860402"/>
                  </a:ext>
                </a:extLst>
              </a:tr>
              <a:tr h="2786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여성 창업 등 </a:t>
                      </a:r>
                      <a:r>
                        <a:rPr lang="ko-KR" altLang="en-US" dirty="0" err="1"/>
                        <a:t>인큐베이팅</a:t>
                      </a:r>
                      <a:r>
                        <a:rPr lang="ko-KR" altLang="en-US" dirty="0"/>
                        <a:t>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제주특별자치도 여성가족과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1444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9460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4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참고 자료 및 도구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68448" y="2184401"/>
            <a:ext cx="11104837" cy="4484847"/>
          </a:xfrm>
        </p:spPr>
        <p:txBody>
          <a:bodyPr vert="horz">
            <a:normAutofit/>
          </a:bodyPr>
          <a:lstStyle/>
          <a:p>
            <a:r>
              <a:rPr lang="ko-KR" altLang="en-US" dirty="0"/>
              <a:t>데이터셋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국가통계포털</a:t>
            </a:r>
            <a:r>
              <a:rPr lang="ko-KR" altLang="en-US" dirty="0"/>
              <a:t> </a:t>
            </a:r>
            <a:r>
              <a:rPr lang="en-US" altLang="ko-KR" dirty="0">
                <a:hlinkClick r:id="rId3"/>
              </a:rPr>
              <a:t>http://kosis.kr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제주특별자치도청 </a:t>
            </a:r>
            <a:r>
              <a:rPr lang="en-US" altLang="ko-KR" dirty="0">
                <a:hlinkClick r:id="rId4"/>
              </a:rPr>
              <a:t>https://www.jeju.go.kr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60749C8-8E17-4944-BB0C-7EEBD859A235}"/>
              </a:ext>
            </a:extLst>
          </p:cNvPr>
          <p:cNvGrpSpPr/>
          <p:nvPr/>
        </p:nvGrpSpPr>
        <p:grpSpPr>
          <a:xfrm>
            <a:off x="9447244" y="0"/>
            <a:ext cx="2744756" cy="1878981"/>
            <a:chOff x="7861042" y="2670693"/>
            <a:chExt cx="4018383" cy="2884549"/>
          </a:xfrm>
        </p:grpSpPr>
        <p:pic>
          <p:nvPicPr>
            <p:cNvPr id="4" name="Picture 2" descr="rstudio logo vector에 대한 이미지 검색결과">
              <a:extLst>
                <a:ext uri="{FF2B5EF4-FFF2-40B4-BE49-F238E27FC236}">
                  <a16:creationId xmlns:a16="http://schemas.microsoft.com/office/drawing/2014/main" id="{E9322464-39F1-49B2-A3FD-12E934434B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1042" y="2670693"/>
              <a:ext cx="4018383" cy="14111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ms excel logo에 대한 이미지 검색결과">
              <a:extLst>
                <a:ext uri="{FF2B5EF4-FFF2-40B4-BE49-F238E27FC236}">
                  <a16:creationId xmlns:a16="http://schemas.microsoft.com/office/drawing/2014/main" id="{28DA9234-6F5F-45E9-995B-82300CFC8A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1042" y="4081836"/>
              <a:ext cx="4018382" cy="1473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27791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참고 자료 및 도구</a:t>
            </a:r>
          </a:p>
        </p:txBody>
      </p:sp>
      <p:sp>
        <p:nvSpPr>
          <p:cNvPr id="4" name="세로 텍스트 개체 틀 3">
            <a:extLst>
              <a:ext uri="{FF2B5EF4-FFF2-40B4-BE49-F238E27FC236}">
                <a16:creationId xmlns:a16="http://schemas.microsoft.com/office/drawing/2014/main" id="{7FBEB626-8299-42BE-A4C9-2DB916C0D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620" y="1417639"/>
            <a:ext cx="8640147" cy="5328394"/>
          </a:xfrm>
        </p:spPr>
        <p:txBody>
          <a:bodyPr vert="horz"/>
          <a:lstStyle/>
          <a:p>
            <a:r>
              <a:rPr lang="ko-KR" altLang="en-US" dirty="0"/>
              <a:t>데이터 셋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8558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3" name="자유형(F)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5" y="1719943"/>
            <a:ext cx="3269463" cy="4034815"/>
          </a:xfrm>
        </p:spPr>
        <p:txBody>
          <a:bodyPr rtlCol="0" anchor="t">
            <a:normAutofit/>
          </a:bodyPr>
          <a:lstStyle/>
          <a:p>
            <a:pPr rtl="0"/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자사 예상 매출</a:t>
            </a:r>
          </a:p>
        </p:txBody>
      </p:sp>
      <p:graphicFrame>
        <p:nvGraphicFramePr>
          <p:cNvPr id="6" name="내용 개체 틀 5" descr="차트 개체 틀">
            <a:extLst>
              <a:ext uri="{FF2B5EF4-FFF2-40B4-BE49-F238E27FC236}">
                <a16:creationId xmlns:a16="http://schemas.microsoft.com/office/drawing/2014/main" id="{4F8339CB-596F-46C7-A612-EA1CB5750EDB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913326" y="965200"/>
          <a:ext cx="5728344" cy="4902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99502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회의실 앞쪽을 바라보며 서 있는 사람들">
            <a:extLst>
              <a:ext uri="{FF2B5EF4-FFF2-40B4-BE49-F238E27FC236}">
                <a16:creationId xmlns:a16="http://schemas.microsoft.com/office/drawing/2014/main" id="{30DD28AB-D394-1140-A4F3-F7FC038AA5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1"/>
            <a:ext cx="12191980" cy="68579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720" y="447188"/>
            <a:ext cx="6152273" cy="1559412"/>
          </a:xfrm>
        </p:spPr>
        <p:txBody>
          <a:bodyPr rtlCol="0">
            <a:normAutofit/>
          </a:bodyPr>
          <a:lstStyle/>
          <a:p>
            <a:pPr algn="r" rtl="0"/>
            <a:r>
              <a:rPr lang="ko-KR" altLang="en-US" sz="6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9106024-7F3A-4DC0-9A67-693159AD5A50}"/>
              </a:ext>
            </a:extLst>
          </p:cNvPr>
          <p:cNvSpPr/>
          <p:nvPr/>
        </p:nvSpPr>
        <p:spPr>
          <a:xfrm>
            <a:off x="365705" y="447189"/>
            <a:ext cx="9362113" cy="5963624"/>
          </a:xfrm>
          <a:prstGeom prst="roundRect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D7C049-4FF0-4116-AF7A-557B04CC1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447187"/>
            <a:ext cx="10554574" cy="5963626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1. </a:t>
            </a:r>
            <a:r>
              <a:rPr lang="ko-KR" altLang="en-US" sz="2800" dirty="0"/>
              <a:t>문제 정의</a:t>
            </a:r>
            <a:endParaRPr lang="en-US" altLang="ko-KR" sz="2800" dirty="0"/>
          </a:p>
          <a:p>
            <a:r>
              <a:rPr lang="en-US" altLang="ko-KR" sz="2800" dirty="0"/>
              <a:t>2. </a:t>
            </a:r>
            <a:r>
              <a:rPr lang="ko-KR" altLang="en-US" sz="2800" dirty="0"/>
              <a:t>분석 과정</a:t>
            </a:r>
            <a:endParaRPr lang="en-US" altLang="ko-KR" sz="2800" dirty="0"/>
          </a:p>
          <a:p>
            <a:r>
              <a:rPr lang="en-US" altLang="ko-KR" sz="2800" dirty="0"/>
              <a:t>3. </a:t>
            </a:r>
            <a:r>
              <a:rPr lang="ko-KR" altLang="en-US" sz="2800" dirty="0"/>
              <a:t>분석 결과</a:t>
            </a:r>
            <a:endParaRPr lang="en-US" altLang="ko-KR" sz="1400" dirty="0"/>
          </a:p>
          <a:p>
            <a:r>
              <a:rPr lang="en-US" altLang="ko-KR" sz="1600" dirty="0"/>
              <a:t>3.1 </a:t>
            </a:r>
            <a:r>
              <a:rPr lang="ko-KR" altLang="en-US" sz="1600" dirty="0"/>
              <a:t>경쟁률</a:t>
            </a:r>
            <a:r>
              <a:rPr lang="en-US" altLang="ko-KR" sz="1600" dirty="0"/>
              <a:t>: </a:t>
            </a:r>
            <a:r>
              <a:rPr lang="ko-KR" altLang="en-US" sz="1600" dirty="0"/>
              <a:t>취업 </a:t>
            </a:r>
            <a:r>
              <a:rPr lang="en-US" altLang="ko-KR" sz="1600" dirty="0"/>
              <a:t>vs.</a:t>
            </a:r>
            <a:r>
              <a:rPr lang="ko-KR" altLang="en-US" sz="1600" dirty="0"/>
              <a:t> 창업</a:t>
            </a:r>
            <a:endParaRPr lang="en-US" altLang="ko-KR" sz="1600" dirty="0"/>
          </a:p>
          <a:p>
            <a:r>
              <a:rPr lang="en-US" altLang="ko-KR" sz="1600" dirty="0"/>
              <a:t>3.2 </a:t>
            </a:r>
            <a:r>
              <a:rPr lang="ko-KR" altLang="en-US" sz="1600" dirty="0"/>
              <a:t>안정성</a:t>
            </a:r>
            <a:r>
              <a:rPr lang="en-US" altLang="ko-KR" sz="1600" dirty="0"/>
              <a:t>: </a:t>
            </a:r>
            <a:r>
              <a:rPr lang="ko-KR" altLang="en-US" sz="1600" dirty="0"/>
              <a:t>취업 </a:t>
            </a:r>
            <a:r>
              <a:rPr lang="en-US" altLang="ko-KR" sz="1600" dirty="0"/>
              <a:t>vs.</a:t>
            </a:r>
            <a:r>
              <a:rPr lang="ko-KR" altLang="en-US" sz="1600" dirty="0"/>
              <a:t> 창업</a:t>
            </a:r>
            <a:endParaRPr lang="en-US" altLang="ko-KR" sz="1600" dirty="0"/>
          </a:p>
          <a:p>
            <a:r>
              <a:rPr lang="en-US" altLang="ko-KR" sz="1600" dirty="0"/>
              <a:t>3.3 </a:t>
            </a:r>
            <a:r>
              <a:rPr lang="ko-KR" altLang="en-US" sz="1600" dirty="0"/>
              <a:t>수익성</a:t>
            </a:r>
            <a:r>
              <a:rPr lang="en-US" altLang="ko-KR" sz="1600" dirty="0"/>
              <a:t>: </a:t>
            </a:r>
            <a:r>
              <a:rPr lang="ko-KR" altLang="en-US" sz="1600" dirty="0"/>
              <a:t>취업 </a:t>
            </a:r>
            <a:r>
              <a:rPr lang="en-US" altLang="ko-KR" sz="1600" dirty="0"/>
              <a:t>vs.</a:t>
            </a:r>
            <a:r>
              <a:rPr lang="ko-KR" altLang="en-US" sz="1600" dirty="0"/>
              <a:t> 창업</a:t>
            </a:r>
            <a:endParaRPr lang="en-US" altLang="ko-KR" sz="1600" dirty="0"/>
          </a:p>
          <a:p>
            <a:r>
              <a:rPr lang="en-US" altLang="ko-KR" sz="1600" dirty="0"/>
              <a:t>3.4 </a:t>
            </a:r>
            <a:r>
              <a:rPr lang="ko-KR" altLang="en-US" sz="1600" dirty="0"/>
              <a:t>성장성</a:t>
            </a:r>
            <a:r>
              <a:rPr lang="en-US" altLang="ko-KR" sz="1600" dirty="0"/>
              <a:t>: </a:t>
            </a:r>
            <a:r>
              <a:rPr lang="ko-KR" altLang="en-US" sz="1600" dirty="0"/>
              <a:t>취업 </a:t>
            </a:r>
            <a:r>
              <a:rPr lang="en-US" altLang="ko-KR" sz="1600" dirty="0"/>
              <a:t>vs.</a:t>
            </a:r>
            <a:r>
              <a:rPr lang="ko-KR" altLang="en-US" sz="1600" dirty="0"/>
              <a:t> 창업</a:t>
            </a:r>
            <a:endParaRPr lang="en-US" altLang="ko-KR" sz="1600" dirty="0"/>
          </a:p>
          <a:p>
            <a:r>
              <a:rPr lang="en-US" altLang="ko-KR" sz="1600" dirty="0"/>
              <a:t>3.5 </a:t>
            </a:r>
            <a:r>
              <a:rPr lang="ko-KR" altLang="en-US" sz="1600" dirty="0"/>
              <a:t>지원 현황</a:t>
            </a:r>
            <a:endParaRPr lang="en-US" altLang="ko-KR" sz="1600" dirty="0"/>
          </a:p>
          <a:p>
            <a:r>
              <a:rPr lang="en-US" altLang="ko-KR" sz="1600" dirty="0"/>
              <a:t>3.6 </a:t>
            </a:r>
            <a:r>
              <a:rPr lang="ko-KR" altLang="en-US" sz="1600" dirty="0"/>
              <a:t>결론</a:t>
            </a:r>
            <a:endParaRPr lang="en-US" altLang="ko-KR" sz="1600" dirty="0"/>
          </a:p>
          <a:p>
            <a:r>
              <a:rPr lang="en-US" altLang="ko-KR" sz="2800" dirty="0"/>
              <a:t>4. </a:t>
            </a:r>
            <a:r>
              <a:rPr lang="ko-KR" altLang="en-US" sz="2800" dirty="0"/>
              <a:t>참고 자료 및 도구</a:t>
            </a:r>
          </a:p>
        </p:txBody>
      </p:sp>
    </p:spTree>
    <p:extLst>
      <p:ext uri="{BB962C8B-B14F-4D97-AF65-F5344CB8AC3E}">
        <p14:creationId xmlns:p14="http://schemas.microsoft.com/office/powerpoint/2010/main" val="3180469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회의실 앞쪽을 바라보며 서 있는 사람들">
            <a:extLst>
              <a:ext uri="{FF2B5EF4-FFF2-40B4-BE49-F238E27FC236}">
                <a16:creationId xmlns:a16="http://schemas.microsoft.com/office/drawing/2014/main" id="{30DD28AB-D394-1140-A4F3-F7FC038AA5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1"/>
            <a:ext cx="12191980" cy="68579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726" y="447188"/>
            <a:ext cx="6152273" cy="1559412"/>
          </a:xfrm>
        </p:spPr>
        <p:txBody>
          <a:bodyPr rtlCol="0">
            <a:normAutofit/>
          </a:bodyPr>
          <a:lstStyle/>
          <a:p>
            <a:pPr algn="ctr" rtl="0"/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자사 에이전시의 가치</a:t>
            </a:r>
          </a:p>
        </p:txBody>
      </p:sp>
      <p:graphicFrame>
        <p:nvGraphicFramePr>
          <p:cNvPr id="10" name="내용 개체 틀 2" descr="아이콘 SmartArt">
            <a:extLst>
              <a:ext uri="{FF2B5EF4-FFF2-40B4-BE49-F238E27FC236}">
                <a16:creationId xmlns:a16="http://schemas.microsoft.com/office/drawing/2014/main" id="{C1CB8C9B-BB0F-AD4A-8ACF-2331155C35DF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519332" y="2222500"/>
          <a:ext cx="5173992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547329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도심 속 건물">
            <a:extLst>
              <a:ext uri="{FF2B5EF4-FFF2-40B4-BE49-F238E27FC236}">
                <a16:creationId xmlns:a16="http://schemas.microsoft.com/office/drawing/2014/main" id="{E6409136-4F48-5248-8F4D-72F32D4315B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1"/>
            <a:ext cx="12191980" cy="68579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40438" y="447675"/>
            <a:ext cx="6151562" cy="15589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자사 에이전시 위치</a:t>
            </a:r>
          </a:p>
        </p:txBody>
      </p:sp>
      <p:graphicFrame>
        <p:nvGraphicFramePr>
          <p:cNvPr id="11" name="내용 개체 틀 2" descr="아이콘 SmartArt">
            <a:extLst>
              <a:ext uri="{FF2B5EF4-FFF2-40B4-BE49-F238E27FC236}">
                <a16:creationId xmlns:a16="http://schemas.microsoft.com/office/drawing/2014/main" id="{E3ED3676-AF55-5243-80AF-E4C3CB787FAB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519333" y="2413000"/>
          <a:ext cx="5223934" cy="363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96916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(F)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그림 4" descr="탁자에 모여 공동 작업하는 팀원">
            <a:extLst>
              <a:ext uri="{FF2B5EF4-FFF2-40B4-BE49-F238E27FC236}">
                <a16:creationId xmlns:a16="http://schemas.microsoft.com/office/drawing/2014/main" id="{FB5DBD6C-E8A8-B349-AC85-61C44AAEA0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328" r="3697" b="-1"/>
          <a:stretch/>
        </p:blipFill>
        <p:spPr>
          <a:xfrm>
            <a:off x="-1" y="-1"/>
            <a:ext cx="12203151" cy="6858000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0C2CC41E-4EEC-4D67-B433-E1CDC5879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1153"/>
            <a:ext cx="12192001" cy="6880304"/>
          </a:xfrm>
          <a:prstGeom prst="rect">
            <a:avLst/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7" name="자유형(F) 22">
            <a:extLst>
              <a:ext uri="{FF2B5EF4-FFF2-40B4-BE49-F238E27FC236}">
                <a16:creationId xmlns:a16="http://schemas.microsoft.com/office/drawing/2014/main" id="{B114AB90-13F9-48EF-BFF7-7634459AA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902200"/>
            <a:ext cx="10572000" cy="6948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rtl="0">
              <a:lnSpc>
                <a:spcPct val="90000"/>
              </a:lnSpc>
            </a:pPr>
            <a:r>
              <a:rPr lang="ko-KR" altLang="en-US" sz="4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감사합니다</a:t>
            </a:r>
            <a:r>
              <a:rPr lang="en-US" altLang="ko-KR" sz="4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</a:t>
            </a:r>
            <a:endParaRPr lang="ko-KR" altLang="en-US" sz="40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219505-9D7D-47EE-B8DA-D2301EBFA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1" y="5594110"/>
            <a:ext cx="10572000" cy="43497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rtl="0"/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someone@example.com</a:t>
            </a:r>
          </a:p>
        </p:txBody>
      </p:sp>
    </p:spTree>
    <p:extLst>
      <p:ext uri="{BB962C8B-B14F-4D97-AF65-F5344CB8AC3E}">
        <p14:creationId xmlns:p14="http://schemas.microsoft.com/office/powerpoint/2010/main" val="1415831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3" name="자유형(F)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5" y="1719943"/>
            <a:ext cx="3269463" cy="4034815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문제 정의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D44DE0-1E83-436B-B8AE-9367F7BDF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370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3" name="자유형(F)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5" y="1719943"/>
            <a:ext cx="3269463" cy="4034815"/>
          </a:xfrm>
        </p:spPr>
        <p:txBody>
          <a:bodyPr rtlCol="0" anchor="t">
            <a:normAutofit/>
          </a:bodyPr>
          <a:lstStyle/>
          <a:p>
            <a:pPr rtl="0"/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자사 예상 매출</a:t>
            </a:r>
          </a:p>
        </p:txBody>
      </p:sp>
      <p:graphicFrame>
        <p:nvGraphicFramePr>
          <p:cNvPr id="6" name="내용 개체 틀 5" descr="차트 개체 틀">
            <a:extLst>
              <a:ext uri="{FF2B5EF4-FFF2-40B4-BE49-F238E27FC236}">
                <a16:creationId xmlns:a16="http://schemas.microsoft.com/office/drawing/2014/main" id="{4F8339CB-596F-46C7-A612-EA1CB5750EDB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913326" y="965200"/>
          <a:ext cx="5728344" cy="4902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85732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E9F4026-3345-42A4-A5C7-F238BE2E3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1804E01B-E5A4-4009-A7C1-31BE48CA1C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86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분석과정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20595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경쟁률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72378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3.1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경쟁률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창업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0977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t">
            <a:normAutofit/>
          </a:bodyPr>
          <a:lstStyle/>
          <a:p>
            <a:pPr rtl="0"/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3.2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안정성</a:t>
            </a:r>
            <a:r>
              <a:rPr lang="en-US" altLang="ko-KR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: </a:t>
            </a:r>
            <a:r>
              <a:rPr lang="ko-KR" altLang="en-US" sz="44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취업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90C8A-5F2E-41FF-A46C-A9195D3E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04506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인용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사용자 지정 1">
      <a:majorFont>
        <a:latin typeface="에스코어 드림 9 Black"/>
        <a:ea typeface="에스코어 드림 9 Black"/>
        <a:cs typeface=""/>
      </a:majorFont>
      <a:minorFont>
        <a:latin typeface="에스코어 드림 7 ExtraBold"/>
        <a:ea typeface="에스코어 드림 7 ExtraBold"/>
        <a:cs typeface="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DD8CA2E-8B16-4096-95E2-945585B397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FDB075-32D3-45D6-B446-788704F8FD25}">
  <ds:schemaRefs>
    <ds:schemaRef ds:uri="http://purl.org/dc/dcmitype/"/>
    <ds:schemaRef ds:uri="http://schemas.openxmlformats.org/package/2006/metadata/core-properties"/>
    <ds:schemaRef ds:uri="http://purl.org/dc/terms/"/>
    <ds:schemaRef ds:uri="71af3243-3dd4-4a8d-8c0d-dd76da1f02a5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16c05727-aa75-4e4a-9b5f-8a80a1165891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34DF392C-D201-4335-BC06-05E8DA4E0E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363</Words>
  <Application>Microsoft Office PowerPoint</Application>
  <PresentationFormat>와이드스크린</PresentationFormat>
  <Paragraphs>126</Paragraphs>
  <Slides>22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에스코어 드림 6 Bold</vt:lpstr>
      <vt:lpstr>Wingdings 2</vt:lpstr>
      <vt:lpstr>에스코어 드림 7 ExtraBold</vt:lpstr>
      <vt:lpstr>에스코어 드림 9 Black</vt:lpstr>
      <vt:lpstr>Arial</vt:lpstr>
      <vt:lpstr>인용</vt:lpstr>
      <vt:lpstr>제주도내  취업 및 창업 비교?</vt:lpstr>
      <vt:lpstr>목차</vt:lpstr>
      <vt:lpstr>1 문제 정의</vt:lpstr>
      <vt:lpstr>자사 예상 매출</vt:lpstr>
      <vt:lpstr>PowerPoint 프레젠테이션</vt:lpstr>
      <vt:lpstr>2 분석과정</vt:lpstr>
      <vt:lpstr>3.1 경쟁률: 취업</vt:lpstr>
      <vt:lpstr>3.1 경쟁률: 창업</vt:lpstr>
      <vt:lpstr>3.2 안정성: 취업</vt:lpstr>
      <vt:lpstr>3.2 안정성: 창업</vt:lpstr>
      <vt:lpstr>3.3 수익성: 취업</vt:lpstr>
      <vt:lpstr>3.3 수익성: 창업</vt:lpstr>
      <vt:lpstr>3.4 성장성: 취업</vt:lpstr>
      <vt:lpstr>3.4 성장성: 창업</vt:lpstr>
      <vt:lpstr>3.5 도내 지원 현황: 취업</vt:lpstr>
      <vt:lpstr>3.5 도내 지원 현황: 창업</vt:lpstr>
      <vt:lpstr>4 참고 자료 및 도구</vt:lpstr>
      <vt:lpstr>참고 자료 및 도구</vt:lpstr>
      <vt:lpstr>자사 예상 매출</vt:lpstr>
      <vt:lpstr>자사 에이전시의 가치</vt:lpstr>
      <vt:lpstr>자사 에이전시 위치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2019-12-12T07:32:44Z</dcterms:created>
  <dcterms:modified xsi:type="dcterms:W3CDTF">2019-12-12T12:17:25Z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